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0"/>
  </p:notesMasterIdLst>
  <p:sldIdLst>
    <p:sldId id="297" r:id="rId3"/>
    <p:sldId id="256" r:id="rId4"/>
    <p:sldId id="258" r:id="rId5"/>
    <p:sldId id="260" r:id="rId6"/>
    <p:sldId id="261" r:id="rId7"/>
    <p:sldId id="298" r:id="rId8"/>
    <p:sldId id="300" r:id="rId9"/>
    <p:sldId id="302" r:id="rId10"/>
    <p:sldId id="301" r:id="rId11"/>
    <p:sldId id="303" r:id="rId12"/>
    <p:sldId id="304" r:id="rId13"/>
    <p:sldId id="299" r:id="rId14"/>
    <p:sldId id="265" r:id="rId15"/>
    <p:sldId id="305" r:id="rId16"/>
    <p:sldId id="275" r:id="rId17"/>
    <p:sldId id="277" r:id="rId18"/>
    <p:sldId id="281" r:id="rId19"/>
  </p:sldIdLst>
  <p:sldSz cx="9144000" cy="5143500" type="screen16x9"/>
  <p:notesSz cx="6858000" cy="9144000"/>
  <p:embeddedFontLst>
    <p:embeddedFont>
      <p:font typeface="Catamaran" panose="020B0604020202020204" charset="0"/>
      <p:regular r:id="rId21"/>
      <p:bold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Proxima Nova Semibold" panose="020B0604020202020204" charset="0"/>
      <p:regular r:id="rId27"/>
      <p:bold r:id="rId28"/>
      <p:boldItalic r:id="rId29"/>
    </p:embeddedFont>
    <p:embeddedFont>
      <p:font typeface="Sora" panose="020B0604020202020204" charset="0"/>
      <p:regular r:id="rId30"/>
      <p:bold r:id="rId31"/>
    </p:embeddedFont>
    <p:embeddedFont>
      <p:font typeface="Sora Light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10" autoAdjust="0"/>
  </p:normalViewPr>
  <p:slideViewPr>
    <p:cSldViewPr snapToGrid="0">
      <p:cViewPr varScale="1">
        <p:scale>
          <a:sx n="90" d="100"/>
          <a:sy n="90" d="100"/>
        </p:scale>
        <p:origin x="10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4EFF1B3D-5AF4-ED76-5C7C-01D72F4B0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810E6EC7-82D8-D91E-3219-FAA690263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DDB322A-7F84-75E0-B2E8-178854CF19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22b04a1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22b04a1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1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onts.google.com/specimen/Catamara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9E8FF0E4-5B8F-A756-2E5E-FB5FB49E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E698E2-6064-C39A-1624-09DDD57F9F4C}"/>
              </a:ext>
            </a:extLst>
          </p:cNvPr>
          <p:cNvSpPr/>
          <p:nvPr/>
        </p:nvSpPr>
        <p:spPr>
          <a:xfrm>
            <a:off x="2794715" y="846249"/>
            <a:ext cx="3069465" cy="3078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QR CODE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9626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AC-1000-FD33-1EEA-6C147E57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0D310-FCD4-FAE7-34D5-D2A093EEB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05" y="2440098"/>
            <a:ext cx="3189900" cy="1281600"/>
          </a:xfrm>
        </p:spPr>
        <p:txBody>
          <a:bodyPr/>
          <a:lstStyle/>
          <a:p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5C01B3C-CD1F-7F27-8404-A38E17B6B39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54100" y="2580610"/>
            <a:ext cx="3189900" cy="1281600"/>
          </a:xfrm>
        </p:spPr>
        <p:txBody>
          <a:bodyPr/>
          <a:lstStyle/>
          <a:p>
            <a:endParaRPr lang="en-D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26961" y="1972022"/>
            <a:ext cx="3189900" cy="431700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4791245-599A-26EE-87C1-CBA2E1D2B49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851440" y="1936334"/>
            <a:ext cx="3189900" cy="431700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607541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936407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5265273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34" y="1149109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87" y="1116623"/>
            <a:ext cx="259107" cy="291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74" y="1104020"/>
            <a:ext cx="259107" cy="2910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</p:cNvCxnSpPr>
          <p:nvPr/>
        </p:nvCxnSpPr>
        <p:spPr>
          <a:xfrm flipV="1">
            <a:off x="3759327" y="1475638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</p:cNvCxnSpPr>
          <p:nvPr/>
        </p:nvCxnSpPr>
        <p:spPr>
          <a:xfrm flipV="1">
            <a:off x="5096472" y="1470460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7F666-A64C-29A5-30E8-1C30C6958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FC3F-701D-F107-1E22-BBA22D3B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DE70E-1A35-F098-B698-1141A8E38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05" y="2440098"/>
            <a:ext cx="3189900" cy="1281600"/>
          </a:xfrm>
        </p:spPr>
        <p:txBody>
          <a:bodyPr/>
          <a:lstStyle/>
          <a:p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30D9803-E597-F624-C13D-007F6E327E0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54100" y="2580610"/>
            <a:ext cx="3189900" cy="1281600"/>
          </a:xfrm>
        </p:spPr>
        <p:txBody>
          <a:bodyPr/>
          <a:lstStyle/>
          <a:p>
            <a:endParaRPr lang="en-D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1E4213-4A6C-F743-824C-2508598D3B0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26961" y="1972022"/>
            <a:ext cx="3189900" cy="431700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C280088-6ECF-AF48-33E7-CAAEAA4C152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851440" y="1936334"/>
            <a:ext cx="3189900" cy="431700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558B83-B45B-BD68-6044-C01C761B39A3}"/>
              </a:ext>
            </a:extLst>
          </p:cNvPr>
          <p:cNvSpPr/>
          <p:nvPr/>
        </p:nvSpPr>
        <p:spPr>
          <a:xfrm>
            <a:off x="2607541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C163E5-3BFA-F8DF-EBCE-DC4530E30FB5}"/>
              </a:ext>
            </a:extLst>
          </p:cNvPr>
          <p:cNvSpPr/>
          <p:nvPr/>
        </p:nvSpPr>
        <p:spPr>
          <a:xfrm>
            <a:off x="3936407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199747-318E-2504-A939-EDC629930921}"/>
              </a:ext>
            </a:extLst>
          </p:cNvPr>
          <p:cNvSpPr/>
          <p:nvPr/>
        </p:nvSpPr>
        <p:spPr>
          <a:xfrm>
            <a:off x="5265273" y="1249569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B8020-FE60-991A-96B1-984B29F6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34" y="1149109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32070-917A-A203-1B9A-D94FE2E1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87" y="1116623"/>
            <a:ext cx="259107" cy="291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7DA866-E278-82CF-B8FC-A191ABEA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74" y="1104020"/>
            <a:ext cx="259107" cy="2910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141E6B-C312-33C9-7214-AC31C350FCB1}"/>
              </a:ext>
            </a:extLst>
          </p:cNvPr>
          <p:cNvCxnSpPr>
            <a:cxnSpLocks/>
          </p:cNvCxnSpPr>
          <p:nvPr/>
        </p:nvCxnSpPr>
        <p:spPr>
          <a:xfrm flipV="1">
            <a:off x="3759327" y="1475638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97856A-B6A1-7110-CD69-EE2C0041587D}"/>
              </a:ext>
            </a:extLst>
          </p:cNvPr>
          <p:cNvCxnSpPr>
            <a:cxnSpLocks/>
          </p:cNvCxnSpPr>
          <p:nvPr/>
        </p:nvCxnSpPr>
        <p:spPr>
          <a:xfrm flipV="1">
            <a:off x="5096472" y="1470460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21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 dirty="0"/>
            </a:br>
            <a:r>
              <a:rPr lang="en" dirty="0"/>
              <a:t>Result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123,123</a:t>
            </a:r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Keep track of interactions with your posts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l="13846" t="13846" r="13846" b="13846"/>
          <a:stretch/>
        </p:blipFill>
        <p:spPr>
          <a:xfrm>
            <a:off x="799588" y="1095435"/>
            <a:ext cx="776050" cy="739330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385" name="Google Shape;385;p37"/>
          <p:cNvGrpSpPr/>
          <p:nvPr/>
        </p:nvGrpSpPr>
        <p:grpSpPr>
          <a:xfrm>
            <a:off x="5299675" y="470288"/>
            <a:ext cx="3544750" cy="4029487"/>
            <a:chOff x="5299675" y="470288"/>
            <a:chExt cx="3544750" cy="4029487"/>
          </a:xfrm>
        </p:grpSpPr>
        <p:pic>
          <p:nvPicPr>
            <p:cNvPr id="386" name="Google Shape;3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9675" y="1473275"/>
              <a:ext cx="3544750" cy="230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2850" y="1473266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8" name="Google Shape;38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59929" y="1182175"/>
              <a:ext cx="848741" cy="6526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9" name="Google Shape;38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38300" y="470288"/>
              <a:ext cx="1298850" cy="116765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0" name="Google Shape;390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13316" y="3533813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1" name="Google Shape;391;p37"/>
            <p:cNvPicPr preferRelativeResize="0"/>
            <p:nvPr/>
          </p:nvPicPr>
          <p:blipFill rotWithShape="1">
            <a:blip r:embed="rId9">
              <a:alphaModFix/>
            </a:blip>
            <a:srcRect l="11323" t="11331" r="11331" b="11323"/>
            <a:stretch/>
          </p:blipFill>
          <p:spPr>
            <a:xfrm rot="383645">
              <a:off x="6935978" y="3622056"/>
              <a:ext cx="703494" cy="84116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br>
              <a:rPr lang="en"/>
            </a:br>
            <a:r>
              <a:rPr lang="en"/>
              <a:t>Learnings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youremail@freepik.com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+91  620 421 838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yourwebsite.com</a:t>
            </a:r>
            <a:endParaRPr sz="1400"/>
          </a:p>
        </p:txBody>
      </p:sp>
      <p:grpSp>
        <p:nvGrpSpPr>
          <p:cNvPr id="598" name="Google Shape;598;p47"/>
          <p:cNvGrpSpPr/>
          <p:nvPr/>
        </p:nvGrpSpPr>
        <p:grpSpPr>
          <a:xfrm>
            <a:off x="1038126" y="2804526"/>
            <a:ext cx="382230" cy="382250"/>
            <a:chOff x="266768" y="1721375"/>
            <a:chExt cx="397907" cy="397887"/>
          </a:xfrm>
        </p:grpSpPr>
        <p:sp>
          <p:nvSpPr>
            <p:cNvPr id="599" name="Google Shape;599;p4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47"/>
          <p:cNvGrpSpPr/>
          <p:nvPr/>
        </p:nvGrpSpPr>
        <p:grpSpPr>
          <a:xfrm>
            <a:off x="2081934" y="2804292"/>
            <a:ext cx="382210" cy="382250"/>
            <a:chOff x="1379798" y="1723250"/>
            <a:chExt cx="397887" cy="397887"/>
          </a:xfrm>
        </p:grpSpPr>
        <p:sp>
          <p:nvSpPr>
            <p:cNvPr id="602" name="Google Shape;602;p4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47"/>
          <p:cNvGrpSpPr/>
          <p:nvPr/>
        </p:nvGrpSpPr>
        <p:grpSpPr>
          <a:xfrm>
            <a:off x="1558360" y="2804292"/>
            <a:ext cx="382190" cy="382250"/>
            <a:chOff x="864491" y="1723250"/>
            <a:chExt cx="397866" cy="397887"/>
          </a:xfrm>
        </p:grpSpPr>
        <p:sp>
          <p:nvSpPr>
            <p:cNvPr id="607" name="Google Shape;607;p4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47"/>
          <p:cNvGrpSpPr/>
          <p:nvPr/>
        </p:nvGrpSpPr>
        <p:grpSpPr>
          <a:xfrm>
            <a:off x="2605641" y="2803538"/>
            <a:ext cx="383731" cy="383731"/>
            <a:chOff x="1190625" y="238125"/>
            <a:chExt cx="5235075" cy="5235075"/>
          </a:xfrm>
        </p:grpSpPr>
        <p:sp>
          <p:nvSpPr>
            <p:cNvPr id="611" name="Google Shape;611;p47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#232252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#2e6cdb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#9364eb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Analysis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Result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idx="13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Learning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REVIEW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Vision</a:t>
            </a:r>
            <a:endParaRPr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1014515" y="2261240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grade </a:t>
            </a:r>
            <a:r>
              <a:rPr lang="en-US" dirty="0" err="1"/>
              <a:t>aktuell</a:t>
            </a:r>
            <a:r>
              <a:rPr lang="en-US" dirty="0"/>
              <a:t>?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kommen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Themen</a:t>
            </a:r>
            <a:r>
              <a:rPr lang="en-US" dirty="0"/>
              <a:t> </a:t>
            </a:r>
            <a:r>
              <a:rPr lang="en-US" dirty="0" err="1"/>
              <a:t>verlieren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gewinnen</a:t>
            </a:r>
            <a:r>
              <a:rPr lang="en-US" dirty="0"/>
              <a:t> an </a:t>
            </a:r>
            <a:r>
              <a:rPr lang="en-US" dirty="0" err="1"/>
              <a:t>Beduetung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4464" y="1775392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10322ED9-BEAA-3F18-A1A0-5317FA9A78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7324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86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271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756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241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726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588487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559359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4936969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092995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A25DC5D6-AEB3-98D7-819A-E864768E28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8CFFC059-EE57-F291-9E3A-3A244999060C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AB1F5B2C-31F6-7ECB-9AB3-B49C00E35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FFE4FE47-3912-B80A-7D01-308F11794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9BC9C4B-D245-5549-1A2A-4D542F480502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33D3C67E-AE00-E4B4-B46C-087917D0125A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7AB96DBB-5765-D0D9-ADAA-2AB67C8F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D419DF-0305-865C-EB73-E9BFEF30800F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D1FC7B-C08D-C2BB-1C7A-1013EFB1EE58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36E7BC6-48BF-679F-BF89-72C04B7E42A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AE407068-3524-00E0-1844-F5B4ACD9C0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On-screen Show (16:9)</PresentationFormat>
  <Paragraphs>70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Proxima Nova Semibold</vt:lpstr>
      <vt:lpstr>Proxima Nova</vt:lpstr>
      <vt:lpstr>Sora Light</vt:lpstr>
      <vt:lpstr>Catamaran</vt:lpstr>
      <vt:lpstr>Arial</vt:lpstr>
      <vt:lpstr>Sora</vt:lpstr>
      <vt:lpstr>Social Media Collaboration by Slidesgo</vt:lpstr>
      <vt:lpstr>Slidesgo Final Pages</vt:lpstr>
      <vt:lpstr>PowerPoint Presentation</vt:lpstr>
      <vt:lpstr>SOCIAL MEDIA Trend Analysis</vt:lpstr>
      <vt:lpstr>TABLE OF CONTENTS</vt:lpstr>
      <vt:lpstr>The Vision</vt:lpstr>
      <vt:lpstr>The Vision</vt:lpstr>
      <vt:lpstr>The Data</vt:lpstr>
      <vt:lpstr>The Data</vt:lpstr>
      <vt:lpstr>The Architecture</vt:lpstr>
      <vt:lpstr>Die Architektur</vt:lpstr>
      <vt:lpstr>PowerPoint Presentation</vt:lpstr>
      <vt:lpstr>PowerPoint Presentation</vt:lpstr>
      <vt:lpstr>The  Result</vt:lpstr>
      <vt:lpstr>123,123</vt:lpstr>
      <vt:lpstr>The  Learnings</vt:lpstr>
      <vt:lpstr>THANKS</vt:lpstr>
      <vt:lpstr>ALTERNATIVE RESOURCES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1</cp:revision>
  <dcterms:modified xsi:type="dcterms:W3CDTF">2025-05-13T14:09:42Z</dcterms:modified>
</cp:coreProperties>
</file>